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7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705A1-1DEC-45EA-A079-E7D1D71EBCEB}" type="datetimeFigureOut">
              <a:rPr lang="en-IN" smtClean="0"/>
              <a:t>15-08-2016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BC8892-CB50-40E1-9E7C-66626560D356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16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9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3</cp:revision>
  <dcterms:created xsi:type="dcterms:W3CDTF">2016-08-14T20:16:37Z</dcterms:created>
  <dcterms:modified xsi:type="dcterms:W3CDTF">2016-08-14T20:19:37Z</dcterms:modified>
</cp:coreProperties>
</file>